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e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984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599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13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629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357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006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8/10/2020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36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8/10/2020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08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8/10/2020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944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8/10/2020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498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5121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15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1" i="0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coffee cup&#10;&#10;Description automatically generated">
            <a:extLst>
              <a:ext uri="{FF2B5EF4-FFF2-40B4-BE49-F238E27FC236}">
                <a16:creationId xmlns:a16="http://schemas.microsoft.com/office/drawing/2014/main" id="{190598B4-DC99-4B65-8434-23E4AD28B4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C406FF-92A6-4274-A0D3-311F05703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6000" dirty="0">
                <a:solidFill>
                  <a:schemeClr val="bg1"/>
                </a:solidFill>
              </a:rPr>
              <a:t>Java With IntelliJ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87C3D6-01A2-49D7-9D5D-F258B8B6A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1"/>
            <a:ext cx="5449479" cy="1663493"/>
          </a:xfrm>
        </p:spPr>
        <p:txBody>
          <a:bodyPr anchor="b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Conditional </a:t>
            </a:r>
          </a:p>
          <a:p>
            <a:pPr algn="l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Statement Part 1I</a:t>
            </a:r>
          </a:p>
          <a:p>
            <a:pPr algn="l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Else If Statement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456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62650-1F68-4A5E-AB7F-3835B3F2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learned that…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D7DC6-B0A4-4F80-A1A2-E61D0B1B5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Conditional statement is a statement that happens as a result of something that happened</a:t>
            </a:r>
          </a:p>
          <a:p>
            <a:r>
              <a:rPr lang="en-US" dirty="0"/>
              <a:t>You implement if else statement by</a:t>
            </a:r>
          </a:p>
          <a:p>
            <a:pPr lvl="1"/>
            <a:r>
              <a:rPr lang="en-US" dirty="0"/>
              <a:t>If(//condition that you want to control)</a:t>
            </a:r>
          </a:p>
          <a:p>
            <a:pPr lvl="1"/>
            <a:r>
              <a:rPr lang="en-US" dirty="0"/>
              <a:t>Else //if the statement is false</a:t>
            </a:r>
          </a:p>
        </p:txBody>
      </p:sp>
      <p:pic>
        <p:nvPicPr>
          <p:cNvPr id="1028" name="Picture 4" descr="Java if, if...else Statement (With Examples)">
            <a:extLst>
              <a:ext uri="{FF2B5EF4-FFF2-40B4-BE49-F238E27FC236}">
                <a16:creationId xmlns:a16="http://schemas.microsoft.com/office/drawing/2014/main" id="{AB9AFC1D-99DE-4A81-88C4-BBDA6536F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618" y="3498495"/>
            <a:ext cx="5985907" cy="2921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445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20BA7-1F5D-4854-99D2-E42AB9345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Else If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37C37-810E-47EB-B1BF-AA16C24A9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Else statement itself is not enough</a:t>
            </a:r>
          </a:p>
          <a:p>
            <a:pPr lvl="1"/>
            <a:r>
              <a:rPr lang="en-US" dirty="0"/>
              <a:t>You are limited to two conditions</a:t>
            </a:r>
          </a:p>
          <a:p>
            <a:pPr lvl="1"/>
            <a:r>
              <a:rPr lang="en-US" dirty="0"/>
              <a:t>What if you want more than two conditions?</a:t>
            </a:r>
          </a:p>
          <a:p>
            <a:r>
              <a:rPr lang="en-US" dirty="0"/>
              <a:t>That’s where the Else If statement comes into play</a:t>
            </a:r>
          </a:p>
        </p:txBody>
      </p:sp>
      <p:pic>
        <p:nvPicPr>
          <p:cNvPr id="2052" name="Picture 4" descr="How to Use Hierarchical Bayes for Choice Modeling in Displayr ...">
            <a:extLst>
              <a:ext uri="{FF2B5EF4-FFF2-40B4-BE49-F238E27FC236}">
                <a16:creationId xmlns:a16="http://schemas.microsoft.com/office/drawing/2014/main" id="{1D3EE5AC-CA50-436B-9AD8-D3B5943DA6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591090"/>
            <a:ext cx="5086349" cy="2710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035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95937-BAB0-454D-BB68-1E86C72E5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Implement The Else If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95AF6-1898-4BA8-95BC-8B84AF761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you must put in the Else If statement in between the if statement and else statement</a:t>
            </a:r>
          </a:p>
          <a:p>
            <a:r>
              <a:rPr lang="en-US" dirty="0"/>
              <a:t>else if (//what other condition if the if statement is false)</a:t>
            </a:r>
          </a:p>
        </p:txBody>
      </p:sp>
      <p:pic>
        <p:nvPicPr>
          <p:cNvPr id="3074" name="Picture 2" descr="Java if-else-if ladder with Examples - GeeksforGeeks">
            <a:extLst>
              <a:ext uri="{FF2B5EF4-FFF2-40B4-BE49-F238E27FC236}">
                <a16:creationId xmlns:a16="http://schemas.microsoft.com/office/drawing/2014/main" id="{62F46250-A90A-4228-9DC0-5B6B00C77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588" y="2523744"/>
            <a:ext cx="3395662" cy="3815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42655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413324"/>
      </a:dk2>
      <a:lt2>
        <a:srgbClr val="E2E4E8"/>
      </a:lt2>
      <a:accent1>
        <a:srgbClr val="B39E7C"/>
      </a:accent1>
      <a:accent2>
        <a:srgbClr val="BA8B7F"/>
      </a:accent2>
      <a:accent3>
        <a:srgbClr val="C4929D"/>
      </a:accent3>
      <a:accent4>
        <a:srgbClr val="BA7FA4"/>
      </a:accent4>
      <a:accent5>
        <a:srgbClr val="C292C4"/>
      </a:accent5>
      <a:accent6>
        <a:srgbClr val="9F7FBA"/>
      </a:accent6>
      <a:hlink>
        <a:srgbClr val="6983AE"/>
      </a:hlink>
      <a:folHlink>
        <a:srgbClr val="7F7F7F"/>
      </a:folHlink>
    </a:clrScheme>
    <a:fontScheme name="Savon">
      <a:majorFont>
        <a:latin typeface="Century Gothic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120</Words>
  <Application>Microsoft Office PowerPoint</Application>
  <PresentationFormat>Widescreen</PresentationFormat>
  <Paragraphs>17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Century Gothic</vt:lpstr>
      <vt:lpstr>Garamond</vt:lpstr>
      <vt:lpstr>Gill Sans MT</vt:lpstr>
      <vt:lpstr>SavonVTI</vt:lpstr>
      <vt:lpstr>Java With IntelliJ</vt:lpstr>
      <vt:lpstr>We learned that…</vt:lpstr>
      <vt:lpstr>Else If</vt:lpstr>
      <vt:lpstr>How To Implement The Else If Statement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With IntelliJ</dc:title>
  <dc:creator>George Ebeid</dc:creator>
  <cp:lastModifiedBy>George Ebeid</cp:lastModifiedBy>
  <cp:revision>13</cp:revision>
  <dcterms:created xsi:type="dcterms:W3CDTF">2020-07-18T18:06:55Z</dcterms:created>
  <dcterms:modified xsi:type="dcterms:W3CDTF">2020-08-10T23:30:29Z</dcterms:modified>
</cp:coreProperties>
</file>

<file path=docProps/thumbnail.jpeg>
</file>